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0800000" cy="2540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6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6315971" y="15279687"/>
            <a:ext cx="18168058" cy="10941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6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6315971" y="11413047"/>
            <a:ext cx="18168058" cy="1515572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8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sz="half" idx="13"/>
          </p:nvPr>
        </p:nvSpPr>
        <p:spPr>
          <a:xfrm>
            <a:off x="14111111" y="4233332"/>
            <a:ext cx="22577779" cy="16933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quarter" idx="13"/>
          </p:nvPr>
        </p:nvSpPr>
        <p:spPr>
          <a:xfrm>
            <a:off x="16933333" y="5401909"/>
            <a:ext cx="16933335" cy="102526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6315971" y="15897048"/>
            <a:ext cx="18168058" cy="246944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6315971" y="18388541"/>
            <a:ext cx="18168058" cy="19623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6315971" y="9833680"/>
            <a:ext cx="18168058" cy="573264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quarter" idx="13"/>
          </p:nvPr>
        </p:nvSpPr>
        <p:spPr>
          <a:xfrm>
            <a:off x="25774826" y="5335763"/>
            <a:ext cx="9260418" cy="142654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5764755" y="5335763"/>
            <a:ext cx="9260418" cy="6923265"/>
          </a:xfrm>
          <a:prstGeom prst="rect">
            <a:avLst/>
          </a:prstGeom>
        </p:spPr>
        <p:txBody>
          <a:bodyPr/>
          <a:lstStyle>
            <a:lvl1pPr>
              <a:defRPr sz="15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5764755" y="12435416"/>
            <a:ext cx="9260418" cy="714375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15764755" y="8731250"/>
            <a:ext cx="19270488" cy="10914063"/>
          </a:xfrm>
          <a:prstGeom prst="rect">
            <a:avLst/>
          </a:prstGeom>
        </p:spPr>
        <p:txBody>
          <a:bodyPr anchor="ctr"/>
          <a:lstStyle>
            <a:lvl1pPr marL="1139031" indent="-1139031" algn="l">
              <a:spcBef>
                <a:spcPts val="10900"/>
              </a:spcBef>
              <a:buSzPct val="145000"/>
              <a:buChar char="•"/>
              <a:defRPr sz="8200"/>
            </a:lvl1pPr>
            <a:lvl2pPr marL="1583531" indent="-1139031" algn="l">
              <a:spcBef>
                <a:spcPts val="10900"/>
              </a:spcBef>
              <a:buSzPct val="145000"/>
              <a:buChar char="•"/>
              <a:defRPr sz="8200"/>
            </a:lvl2pPr>
            <a:lvl3pPr marL="2028031" indent="-1139031" algn="l">
              <a:spcBef>
                <a:spcPts val="10900"/>
              </a:spcBef>
              <a:buSzPct val="145000"/>
              <a:buChar char="•"/>
              <a:defRPr sz="8200"/>
            </a:lvl3pPr>
            <a:lvl4pPr marL="2472531" indent="-1139031" algn="l">
              <a:spcBef>
                <a:spcPts val="10900"/>
              </a:spcBef>
              <a:buSzPct val="145000"/>
              <a:buChar char="•"/>
              <a:defRPr sz="8200"/>
            </a:lvl4pPr>
            <a:lvl5pPr marL="2917031" indent="-1139031" algn="l">
              <a:spcBef>
                <a:spcPts val="10900"/>
              </a:spcBef>
              <a:buSzPct val="145000"/>
              <a:buChar char="•"/>
              <a:defRPr sz="8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25774827" y="8731249"/>
            <a:ext cx="9260418" cy="109140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15764755" y="8731250"/>
            <a:ext cx="9260418" cy="10914063"/>
          </a:xfrm>
          <a:prstGeom prst="rect">
            <a:avLst/>
          </a:prstGeom>
        </p:spPr>
        <p:txBody>
          <a:bodyPr anchor="ctr"/>
          <a:lstStyle>
            <a:lvl1pPr marL="881742" indent="-881742" algn="l">
              <a:spcBef>
                <a:spcPts val="8300"/>
              </a:spcBef>
              <a:buSzPct val="145000"/>
              <a:buChar char="•"/>
              <a:defRPr sz="7200"/>
            </a:lvl1pPr>
            <a:lvl2pPr marL="1224642" indent="-881742" algn="l">
              <a:spcBef>
                <a:spcPts val="8300"/>
              </a:spcBef>
              <a:buSzPct val="145000"/>
              <a:buChar char="•"/>
              <a:defRPr sz="7200"/>
            </a:lvl2pPr>
            <a:lvl3pPr marL="1567542" indent="-881742" algn="l">
              <a:spcBef>
                <a:spcPts val="8300"/>
              </a:spcBef>
              <a:buSzPct val="145000"/>
              <a:buChar char="•"/>
              <a:defRPr sz="7200"/>
            </a:lvl3pPr>
            <a:lvl4pPr marL="1910442" indent="-881742" algn="l">
              <a:spcBef>
                <a:spcPts val="8300"/>
              </a:spcBef>
              <a:buSzPct val="145000"/>
              <a:buChar char="•"/>
              <a:defRPr sz="7200"/>
            </a:lvl4pPr>
            <a:lvl5pPr marL="2253342" indent="-881742" algn="l">
              <a:spcBef>
                <a:spcPts val="8300"/>
              </a:spcBef>
              <a:buSzPct val="145000"/>
              <a:buChar char="•"/>
              <a:defRPr sz="7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25017128" y="20372916"/>
            <a:ext cx="753986" cy="78599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quarter" idx="1"/>
          </p:nvPr>
        </p:nvSpPr>
        <p:spPr>
          <a:xfrm>
            <a:off x="15764755" y="6438194"/>
            <a:ext cx="19270488" cy="12523613"/>
          </a:xfrm>
          <a:prstGeom prst="rect">
            <a:avLst/>
          </a:prstGeom>
        </p:spPr>
        <p:txBody>
          <a:bodyPr anchor="ctr"/>
          <a:lstStyle>
            <a:lvl1pPr marL="1139031" indent="-1139031" algn="l">
              <a:spcBef>
                <a:spcPts val="10900"/>
              </a:spcBef>
              <a:buSzPct val="145000"/>
              <a:buChar char="•"/>
              <a:defRPr sz="8200"/>
            </a:lvl1pPr>
            <a:lvl2pPr marL="1583531" indent="-1139031" algn="l">
              <a:spcBef>
                <a:spcPts val="10900"/>
              </a:spcBef>
              <a:buSzPct val="145000"/>
              <a:buChar char="•"/>
              <a:defRPr sz="8200"/>
            </a:lvl2pPr>
            <a:lvl3pPr marL="2028031" indent="-1139031" algn="l">
              <a:spcBef>
                <a:spcPts val="10900"/>
              </a:spcBef>
              <a:buSzPct val="145000"/>
              <a:buChar char="•"/>
              <a:defRPr sz="8200"/>
            </a:lvl3pPr>
            <a:lvl4pPr marL="2472531" indent="-1139031" algn="l">
              <a:spcBef>
                <a:spcPts val="10900"/>
              </a:spcBef>
              <a:buSzPct val="145000"/>
              <a:buChar char="•"/>
              <a:defRPr sz="8200"/>
            </a:lvl4pPr>
            <a:lvl5pPr marL="2917031" indent="-1139031" algn="l">
              <a:spcBef>
                <a:spcPts val="10900"/>
              </a:spcBef>
              <a:buSzPct val="145000"/>
              <a:buChar char="•"/>
              <a:defRPr sz="8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25774826" y="13074826"/>
            <a:ext cx="9260418" cy="65484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25774826" y="5776735"/>
            <a:ext cx="9260418" cy="6548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15764757" y="5776735"/>
            <a:ext cx="9260418" cy="138465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315971" y="7077603"/>
            <a:ext cx="18168058" cy="573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194" tIns="88194" rIns="88194" bIns="88194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315971" y="12986631"/>
            <a:ext cx="18168058" cy="1962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194" tIns="88194" rIns="88194" bIns="8819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5017128" y="20372916"/>
            <a:ext cx="753986" cy="783954"/>
          </a:xfrm>
          <a:prstGeom prst="rect">
            <a:avLst/>
          </a:prstGeom>
          <a:ln w="12700">
            <a:miter lim="400000"/>
          </a:ln>
        </p:spPr>
        <p:txBody>
          <a:bodyPr wrap="none" lIns="88194" tIns="88194" rIns="88194" bIns="88194">
            <a:spAutoFit/>
          </a:bodyPr>
          <a:lstStyle>
            <a:lvl1pPr>
              <a:defRPr b="0" sz="4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6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hk.e-banner.com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浩洋青年商會第32屆會慶"/>
          <p:cNvSpPr txBox="1"/>
          <p:nvPr>
            <p:ph type="ctrTitle"/>
          </p:nvPr>
        </p:nvSpPr>
        <p:spPr>
          <a:xfrm>
            <a:off x="13673695" y="4884551"/>
            <a:ext cx="23452608" cy="2383777"/>
          </a:xfrm>
          <a:prstGeom prst="rect">
            <a:avLst/>
          </a:prstGeom>
        </p:spPr>
        <p:txBody>
          <a:bodyPr/>
          <a:lstStyle>
            <a:lvl1pPr defTabSz="912812">
              <a:defRPr sz="12480"/>
            </a:lvl1pPr>
          </a:lstStyle>
          <a:p>
            <a:pPr/>
            <a:r>
              <a:t>浩洋青年商會第32屆會慶</a:t>
            </a:r>
          </a:p>
        </p:txBody>
      </p:sp>
      <p:sp>
        <p:nvSpPr>
          <p:cNvPr id="120" name="地點 | 時間"/>
          <p:cNvSpPr txBox="1"/>
          <p:nvPr>
            <p:ph type="subTitle" sz="quarter" idx="1"/>
          </p:nvPr>
        </p:nvSpPr>
        <p:spPr>
          <a:xfrm>
            <a:off x="16315971" y="7562673"/>
            <a:ext cx="18168058" cy="1962327"/>
          </a:xfrm>
          <a:prstGeom prst="rect">
            <a:avLst/>
          </a:prstGeom>
        </p:spPr>
        <p:txBody>
          <a:bodyPr/>
          <a:lstStyle/>
          <a:p>
            <a:pPr/>
            <a:r>
              <a:t>地點 | 時間</a:t>
            </a:r>
          </a:p>
        </p:txBody>
      </p:sp>
      <p:pic>
        <p:nvPicPr>
          <p:cNvPr id="121" name="2019_JCI_Ocean_Logo-01.png" descr="2019_JCI_Ocean_Logo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7152" y="1741206"/>
            <a:ext cx="13178486" cy="2637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2019Logo-01.png" descr="2019Logo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45139" y="2025861"/>
            <a:ext cx="8455765" cy="330596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合辦機構Logo |  協辦機構Logo"/>
          <p:cNvSpPr txBox="1"/>
          <p:nvPr/>
        </p:nvSpPr>
        <p:spPr>
          <a:xfrm>
            <a:off x="38582899" y="1857063"/>
            <a:ext cx="11141036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合辦機構Logo |  協辦機構Logo</a:t>
            </a:r>
          </a:p>
        </p:txBody>
      </p:sp>
      <p:sp>
        <p:nvSpPr>
          <p:cNvPr id="124" name="活動主題"/>
          <p:cNvSpPr txBox="1"/>
          <p:nvPr/>
        </p:nvSpPr>
        <p:spPr>
          <a:xfrm>
            <a:off x="23730655" y="4048145"/>
            <a:ext cx="333869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活動主題</a:t>
            </a:r>
          </a:p>
        </p:txBody>
      </p:sp>
      <p:sp>
        <p:nvSpPr>
          <p:cNvPr id="125" name="浩洋Logo (必須淺色及淨色底)"/>
          <p:cNvSpPr txBox="1"/>
          <p:nvPr/>
        </p:nvSpPr>
        <p:spPr>
          <a:xfrm>
            <a:off x="2677214" y="4048145"/>
            <a:ext cx="1065836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浩洋Logo (必須淺色及淨色底)</a:t>
            </a:r>
          </a:p>
        </p:txBody>
      </p:sp>
      <p:sp>
        <p:nvSpPr>
          <p:cNvPr id="126" name="一般所有Logo 及內容不應低於高度一半"/>
          <p:cNvSpPr txBox="1"/>
          <p:nvPr/>
        </p:nvSpPr>
        <p:spPr>
          <a:xfrm>
            <a:off x="18335390" y="9819345"/>
            <a:ext cx="14129220" cy="1281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一般所有Logo 及內容不應低於高度一半</a:t>
            </a:r>
          </a:p>
        </p:txBody>
      </p:sp>
      <p:sp>
        <p:nvSpPr>
          <p:cNvPr id="127" name="一般背景最少高8呎"/>
          <p:cNvSpPr txBox="1"/>
          <p:nvPr/>
        </p:nvSpPr>
        <p:spPr>
          <a:xfrm>
            <a:off x="22844980" y="536006"/>
            <a:ext cx="6926084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一般背景最少高8呎</a:t>
            </a:r>
          </a:p>
        </p:txBody>
      </p:sp>
      <p:sp>
        <p:nvSpPr>
          <p:cNvPr id="128" name="完成後，匯出至高像素JPG，…"/>
          <p:cNvSpPr txBox="1"/>
          <p:nvPr/>
        </p:nvSpPr>
        <p:spPr>
          <a:xfrm>
            <a:off x="18276852" y="18408199"/>
            <a:ext cx="15268587" cy="2409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pPr/>
            <a:r>
              <a:t>完成後，匯出至高像素JPG，</a:t>
            </a:r>
          </a:p>
          <a:p>
            <a:pPr/>
            <a:r>
              <a:t>然後到</a:t>
            </a:r>
            <a:r>
              <a:rPr u="sng">
                <a:hlinkClick r:id="rId4" invalidUrl="" action="" tgtFrame="" tooltip="" history="1" highlightClick="0" endSnd="0"/>
              </a:rPr>
              <a:t>https://hk.e-banner.com/</a:t>
            </a:r>
            <a:r>
              <a:t> 進行印刷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 upright="0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