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1" name="Shape 14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23604" y="322867"/>
            <a:ext cx="6757670" cy="956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2019Logo-01.png" descr="2019Logo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40138" y="8550351"/>
            <a:ext cx="5724524" cy="2238125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112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pic>
        <p:nvPicPr>
          <p:cNvPr id="11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573" y="8961182"/>
            <a:ext cx="3959713" cy="560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2019Logo-01.png" descr="2019Logo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6438" y="8953075"/>
            <a:ext cx="3362651" cy="1314701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pic>
        <p:nvPicPr>
          <p:cNvPr id="12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573" y="8961182"/>
            <a:ext cx="3959713" cy="560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2019Logo-01.png" descr="2019Logo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6438" y="8953075"/>
            <a:ext cx="3362651" cy="1314701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573" y="8961182"/>
            <a:ext cx="3959713" cy="560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2019Logo-01.png" descr="2019Logo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6438" y="8953075"/>
            <a:ext cx="3362651" cy="1314701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5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6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7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306573" y="8961182"/>
            <a:ext cx="3959713" cy="560448"/>
          </a:xfrm>
          <a:prstGeom prst="rect">
            <a:avLst/>
          </a:prstGeom>
          <a:ln w="12700">
            <a:miter lim="400000"/>
          </a:ln>
        </p:spPr>
      </p:pic>
      <p:pic>
        <p:nvPicPr>
          <p:cNvPr id="28" name="2019Logo-01.png" descr="2019Logo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6438" y="8953075"/>
            <a:ext cx="3362651" cy="1314701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pic>
        <p:nvPicPr>
          <p:cNvPr id="3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573" y="8961182"/>
            <a:ext cx="3959713" cy="560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2019Logo-01.png" descr="2019Logo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6438" y="8953075"/>
            <a:ext cx="3362651" cy="1314701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7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573" y="8961182"/>
            <a:ext cx="3959713" cy="560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2019Logo-01.png" descr="2019Logo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6438" y="8953075"/>
            <a:ext cx="3362651" cy="1314701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573" y="8961182"/>
            <a:ext cx="3959713" cy="560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2019Logo-01.png" descr="2019Logo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6438" y="8953075"/>
            <a:ext cx="3362651" cy="1314701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573" y="8961182"/>
            <a:ext cx="3959713" cy="560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81" name="2019Logo-01.png" descr="2019Logo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6438" y="8953075"/>
            <a:ext cx="3362651" cy="1314701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9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573" y="8961182"/>
            <a:ext cx="3959713" cy="560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91" name="2019Logo-01.png" descr="2019Logo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6438" y="8953075"/>
            <a:ext cx="3362651" cy="1314701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0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1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pic>
        <p:nvPicPr>
          <p:cNvPr id="10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573" y="8961182"/>
            <a:ext cx="3959713" cy="560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2019Logo-01.png" descr="2019Logo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6438" y="8953075"/>
            <a:ext cx="3362651" cy="1314701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pic>
        <p:nvPicPr>
          <p:cNvPr id="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573" y="8961182"/>
            <a:ext cx="3959713" cy="560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2019Logo-01.png" descr="2019Logo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6438" y="8953075"/>
            <a:ext cx="3362651" cy="131470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4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