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6670000" cy="3771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9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8565884" y="20213835"/>
            <a:ext cx="9538231" cy="287929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9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8565884" y="16540030"/>
            <a:ext cx="9538231" cy="408331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3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sz="quarter" idx="13"/>
          </p:nvPr>
        </p:nvSpPr>
        <p:spPr>
          <a:xfrm>
            <a:off x="7408333" y="14414500"/>
            <a:ext cx="11853334" cy="889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quarter" idx="13"/>
          </p:nvPr>
        </p:nvSpPr>
        <p:spPr>
          <a:xfrm>
            <a:off x="8890000" y="15028001"/>
            <a:ext cx="8890001" cy="5382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8565884" y="20537951"/>
            <a:ext cx="9538231" cy="129645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8565884" y="21845984"/>
            <a:ext cx="9538231" cy="103022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8565884" y="17354681"/>
            <a:ext cx="9538231" cy="300963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quarter" idx="13"/>
          </p:nvPr>
        </p:nvSpPr>
        <p:spPr>
          <a:xfrm>
            <a:off x="13531784" y="14993275"/>
            <a:ext cx="4861719" cy="74893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8276497" y="14993275"/>
            <a:ext cx="4861719" cy="3634714"/>
          </a:xfrm>
          <a:prstGeom prst="rect">
            <a:avLst/>
          </a:prstGeom>
        </p:spPr>
        <p:txBody>
          <a:bodyPr/>
          <a:lstStyle>
            <a:lvl1pPr>
              <a:defRPr sz="23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8276497" y="18720593"/>
            <a:ext cx="4861719" cy="375047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8276497" y="14646009"/>
            <a:ext cx="10117006" cy="196784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8276497" y="14646009"/>
            <a:ext cx="10117006" cy="196784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quarter" idx="1"/>
          </p:nvPr>
        </p:nvSpPr>
        <p:spPr>
          <a:xfrm>
            <a:off x="8276497" y="16775906"/>
            <a:ext cx="10117006" cy="5729883"/>
          </a:xfrm>
          <a:prstGeom prst="rect">
            <a:avLst/>
          </a:prstGeom>
        </p:spPr>
        <p:txBody>
          <a:bodyPr anchor="ctr"/>
          <a:lstStyle>
            <a:lvl1pPr marL="1666875" indent="-1666875" algn="l">
              <a:spcBef>
                <a:spcPts val="16200"/>
              </a:spcBef>
              <a:buSzPct val="145000"/>
              <a:buChar char="•"/>
              <a:defRPr sz="12000"/>
            </a:lvl1pPr>
            <a:lvl2pPr marL="2111375" indent="-1666875" algn="l">
              <a:spcBef>
                <a:spcPts val="16200"/>
              </a:spcBef>
              <a:buSzPct val="145000"/>
              <a:buChar char="•"/>
              <a:defRPr sz="12000"/>
            </a:lvl2pPr>
            <a:lvl3pPr marL="2555875" indent="-1666875" algn="l">
              <a:spcBef>
                <a:spcPts val="16200"/>
              </a:spcBef>
              <a:buSzPct val="145000"/>
              <a:buChar char="•"/>
              <a:defRPr sz="12000"/>
            </a:lvl3pPr>
            <a:lvl4pPr marL="3000375" indent="-1666875" algn="l">
              <a:spcBef>
                <a:spcPts val="16200"/>
              </a:spcBef>
              <a:buSzPct val="145000"/>
              <a:buChar char="•"/>
              <a:defRPr sz="12000"/>
            </a:lvl4pPr>
            <a:lvl5pPr marL="3444875" indent="-1666875" algn="l">
              <a:spcBef>
                <a:spcPts val="162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3531784" y="16775906"/>
            <a:ext cx="4861720" cy="572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8276497" y="14646009"/>
            <a:ext cx="10117006" cy="196784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8276497" y="16775906"/>
            <a:ext cx="4861719" cy="5729883"/>
          </a:xfrm>
          <a:prstGeom prst="rect">
            <a:avLst/>
          </a:prstGeom>
        </p:spPr>
        <p:txBody>
          <a:bodyPr anchor="ctr"/>
          <a:lstStyle>
            <a:lvl1pPr marL="1298121" indent="-1298121" algn="l">
              <a:spcBef>
                <a:spcPts val="12300"/>
              </a:spcBef>
              <a:buSzPct val="145000"/>
              <a:buChar char="•"/>
              <a:defRPr sz="10600"/>
            </a:lvl1pPr>
            <a:lvl2pPr marL="1641021" indent="-1298121" algn="l">
              <a:spcBef>
                <a:spcPts val="12300"/>
              </a:spcBef>
              <a:buSzPct val="145000"/>
              <a:buChar char="•"/>
              <a:defRPr sz="10600"/>
            </a:lvl2pPr>
            <a:lvl3pPr marL="1983921" indent="-1298121" algn="l">
              <a:spcBef>
                <a:spcPts val="12300"/>
              </a:spcBef>
              <a:buSzPct val="145000"/>
              <a:buChar char="•"/>
              <a:defRPr sz="10600"/>
            </a:lvl3pPr>
            <a:lvl4pPr marL="2326821" indent="-1298121" algn="l">
              <a:spcBef>
                <a:spcPts val="12300"/>
              </a:spcBef>
              <a:buSzPct val="145000"/>
              <a:buChar char="•"/>
              <a:defRPr sz="10600"/>
            </a:lvl4pPr>
            <a:lvl5pPr marL="2669721" indent="-1298121" algn="l">
              <a:spcBef>
                <a:spcPts val="12300"/>
              </a:spcBef>
              <a:buSzPct val="145000"/>
              <a:buChar char="•"/>
              <a:defRPr sz="10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2869711" y="22887781"/>
            <a:ext cx="924405" cy="98160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quarter" idx="1"/>
          </p:nvPr>
        </p:nvSpPr>
        <p:spPr>
          <a:xfrm>
            <a:off x="8276497" y="15572052"/>
            <a:ext cx="10117006" cy="6574897"/>
          </a:xfrm>
          <a:prstGeom prst="rect">
            <a:avLst/>
          </a:prstGeom>
        </p:spPr>
        <p:txBody>
          <a:bodyPr anchor="ctr"/>
          <a:lstStyle>
            <a:lvl1pPr marL="1666875" indent="-1666875" algn="l">
              <a:spcBef>
                <a:spcPts val="16200"/>
              </a:spcBef>
              <a:buSzPct val="145000"/>
              <a:buChar char="•"/>
              <a:defRPr sz="12000"/>
            </a:lvl1pPr>
            <a:lvl2pPr marL="2111375" indent="-1666875" algn="l">
              <a:spcBef>
                <a:spcPts val="16200"/>
              </a:spcBef>
              <a:buSzPct val="145000"/>
              <a:buChar char="•"/>
              <a:defRPr sz="12000"/>
            </a:lvl2pPr>
            <a:lvl3pPr marL="2555875" indent="-1666875" algn="l">
              <a:spcBef>
                <a:spcPts val="16200"/>
              </a:spcBef>
              <a:buSzPct val="145000"/>
              <a:buChar char="•"/>
              <a:defRPr sz="12000"/>
            </a:lvl3pPr>
            <a:lvl4pPr marL="3000375" indent="-1666875" algn="l">
              <a:spcBef>
                <a:spcPts val="16200"/>
              </a:spcBef>
              <a:buSzPct val="145000"/>
              <a:buChar char="•"/>
              <a:defRPr sz="12000"/>
            </a:lvl4pPr>
            <a:lvl5pPr marL="3444875" indent="-1666875" algn="l">
              <a:spcBef>
                <a:spcPts val="162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3531783" y="19056283"/>
            <a:ext cx="4861720" cy="34379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3531783" y="15224786"/>
            <a:ext cx="4861720" cy="34379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8276497" y="15224786"/>
            <a:ext cx="4861720" cy="72694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565884" y="15907742"/>
            <a:ext cx="9538231" cy="3009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302" tIns="46302" rIns="46302" bIns="46302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565884" y="19009980"/>
            <a:ext cx="9538231" cy="10302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302" tIns="46302" rIns="46302" bIns="46302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869711" y="22887781"/>
            <a:ext cx="924405" cy="960238"/>
          </a:xfrm>
          <a:prstGeom prst="rect">
            <a:avLst/>
          </a:prstGeom>
          <a:ln w="3175">
            <a:miter lim="400000"/>
          </a:ln>
        </p:spPr>
        <p:txBody>
          <a:bodyPr wrap="none" lIns="46302" tIns="46302" rIns="46302" bIns="46302">
            <a:spAutoFit/>
          </a:bodyPr>
          <a:lstStyle>
            <a:lvl1pPr>
              <a:defRPr b="0" sz="5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2019_JCI_Ocean_Logo-01.png" descr="2019_JCI_Ocean_Logo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0370" y="860930"/>
            <a:ext cx="16673510" cy="3336961"/>
          </a:xfrm>
          <a:prstGeom prst="rect">
            <a:avLst/>
          </a:prstGeom>
          <a:ln w="3175">
            <a:miter lim="400000"/>
          </a:ln>
        </p:spPr>
      </p:pic>
      <p:pic>
        <p:nvPicPr>
          <p:cNvPr id="120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rcRect l="0" t="0" r="0" b="36848"/>
          <a:stretch>
            <a:fillRect/>
          </a:stretch>
        </p:blipFill>
        <p:spPr>
          <a:xfrm>
            <a:off x="7679521" y="26553941"/>
            <a:ext cx="11835027" cy="2922124"/>
          </a:xfrm>
          <a:prstGeom prst="rect">
            <a:avLst/>
          </a:prstGeom>
          <a:ln w="3175">
            <a:miter lim="400000"/>
          </a:ln>
        </p:spPr>
      </p:pic>
      <p:sp>
        <p:nvSpPr>
          <p:cNvPr id="121" name="宣誓證明"/>
          <p:cNvSpPr txBox="1"/>
          <p:nvPr/>
        </p:nvSpPr>
        <p:spPr>
          <a:xfrm>
            <a:off x="11207674" y="4845020"/>
            <a:ext cx="4778905" cy="17776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302" tIns="46302" rIns="46302" bIns="46302" anchor="ctr">
            <a:spAutoFit/>
          </a:bodyPr>
          <a:lstStyle>
            <a:lvl1pPr>
              <a:defRPr u="sng"/>
            </a:lvl1pPr>
          </a:lstStyle>
          <a:p>
            <a:pPr/>
            <a:r>
              <a:t>宣誓證明</a:t>
            </a:r>
          </a:p>
        </p:txBody>
      </p:sp>
      <p:sp>
        <p:nvSpPr>
          <p:cNvPr id="122" name="特此證明…"/>
          <p:cNvSpPr txBox="1"/>
          <p:nvPr/>
        </p:nvSpPr>
        <p:spPr>
          <a:xfrm>
            <a:off x="11371250" y="7825092"/>
            <a:ext cx="4451753" cy="34454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302" tIns="46302" rIns="46302" bIns="46302" anchor="ctr">
            <a:spAutoFit/>
          </a:bodyPr>
          <a:lstStyle/>
          <a:p>
            <a:pPr>
              <a:defRPr b="0" sz="8000"/>
            </a:pPr>
            <a:r>
              <a:t>特此證明</a:t>
            </a:r>
          </a:p>
          <a:p>
            <a:pPr>
              <a:spcBef>
                <a:spcPts val="4000"/>
              </a:spcBef>
              <a:defRPr b="0" sz="8000"/>
            </a:pPr>
            <a:r>
              <a:t>準會員</a:t>
            </a:r>
          </a:p>
        </p:txBody>
      </p:sp>
      <p:sp>
        <p:nvSpPr>
          <p:cNvPr id="123" name="林煒揚"/>
          <p:cNvSpPr txBox="1"/>
          <p:nvPr/>
        </p:nvSpPr>
        <p:spPr>
          <a:xfrm>
            <a:off x="10706024" y="11567349"/>
            <a:ext cx="5782205" cy="28225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302" tIns="46302" rIns="46302" bIns="46302" anchor="ctr">
            <a:spAutoFit/>
          </a:bodyPr>
          <a:lstStyle>
            <a:lvl1pPr>
              <a:defRPr sz="14900" u="sng"/>
            </a:lvl1pPr>
          </a:lstStyle>
          <a:p>
            <a:pPr/>
            <a:r>
              <a:t>林煒揚</a:t>
            </a:r>
          </a:p>
        </p:txBody>
      </p:sp>
      <p:sp>
        <p:nvSpPr>
          <p:cNvPr id="124" name="自加入本會成為準會員後，表現優秀，…"/>
          <p:cNvSpPr txBox="1"/>
          <p:nvPr/>
        </p:nvSpPr>
        <p:spPr>
          <a:xfrm>
            <a:off x="4767250" y="14869023"/>
            <a:ext cx="17659753" cy="98335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302" tIns="46302" rIns="46302" bIns="46302" anchor="ctr">
            <a:spAutoFit/>
          </a:bodyPr>
          <a:lstStyle/>
          <a:p>
            <a:pPr>
              <a:defRPr b="0" sz="8000"/>
            </a:pPr>
            <a:r>
              <a:t>自加入本會成為準會員後，表現優秀，</a:t>
            </a:r>
          </a:p>
          <a:p>
            <a:pPr>
              <a:defRPr b="0" sz="8000"/>
            </a:pPr>
            <a:r>
              <a:t>及符合本會憲章中的入會要求。</a:t>
            </a:r>
          </a:p>
          <a:p>
            <a:pPr>
              <a:defRPr b="0" sz="8000"/>
            </a:pPr>
          </a:p>
          <a:p>
            <a:pPr>
              <a:defRPr b="0" sz="8000"/>
            </a:pPr>
            <a:r>
              <a:t>現成為</a:t>
            </a:r>
          </a:p>
          <a:p>
            <a:pPr>
              <a:defRPr b="0" sz="8000"/>
            </a:pPr>
            <a:r>
              <a:t>浩洋青年商會</a:t>
            </a:r>
          </a:p>
          <a:p>
            <a:pPr>
              <a:defRPr b="0" sz="8000"/>
            </a:pPr>
            <a:r>
              <a:t>一般會員</a:t>
            </a:r>
          </a:p>
          <a:p>
            <a:pPr>
              <a:defRPr b="0" sz="8000"/>
            </a:pPr>
            <a:r>
              <a:t>今後獲得憲章中訂明的權利及義務</a:t>
            </a:r>
          </a:p>
        </p:txBody>
      </p:sp>
      <p:sp>
        <p:nvSpPr>
          <p:cNvPr id="125" name="林煒揚…"/>
          <p:cNvSpPr txBox="1"/>
          <p:nvPr/>
        </p:nvSpPr>
        <p:spPr>
          <a:xfrm>
            <a:off x="10890682" y="31813536"/>
            <a:ext cx="5412889" cy="29374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302" tIns="46302" rIns="46302" bIns="46302" anchor="ctr">
            <a:spAutoFit/>
          </a:bodyPr>
          <a:lstStyle/>
          <a:p>
            <a:pPr>
              <a:defRPr b="0" sz="8000"/>
            </a:pPr>
            <a:r>
              <a:t>林煒揚</a:t>
            </a:r>
          </a:p>
          <a:p>
            <a:pPr>
              <a:defRPr b="0" sz="8000"/>
            </a:pPr>
            <a:r>
              <a:t>2019年會長</a:t>
            </a:r>
          </a:p>
        </p:txBody>
      </p:sp>
      <p:sp>
        <p:nvSpPr>
          <p:cNvPr id="126" name="Line"/>
          <p:cNvSpPr/>
          <p:nvPr/>
        </p:nvSpPr>
        <p:spPr>
          <a:xfrm>
            <a:off x="9369566" y="31541147"/>
            <a:ext cx="8455121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6302" tIns="46302" rIns="46302" bIns="46302" anchor="ctr"/>
          <a:lstStyle/>
          <a:p>
            <a:pPr>
              <a:defRPr b="0" sz="8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日期：2019年1月6日"/>
          <p:cNvSpPr txBox="1"/>
          <p:nvPr/>
        </p:nvSpPr>
        <p:spPr>
          <a:xfrm>
            <a:off x="8539659" y="24767108"/>
            <a:ext cx="9590681" cy="15150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302" tIns="46302" rIns="46302" bIns="46302" anchor="ctr">
            <a:spAutoFit/>
          </a:bodyPr>
          <a:lstStyle>
            <a:lvl1pPr>
              <a:defRPr b="0" sz="8000"/>
            </a:lvl1pPr>
          </a:lstStyle>
          <a:p>
            <a:pPr/>
            <a:r>
              <a:t>日期：2019年1月6日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 upright="0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 upright="0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9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 upright="0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 upright="0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9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