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51206400" cy="25400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6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6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6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6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6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6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6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6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6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B8B8B8"/>
              </a:solidFill>
              <a:prstDash val="solid"/>
              <a:miter lim="400000"/>
            </a:ln>
          </a:left>
          <a:right>
            <a:ln w="254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B8B8B8"/>
              </a:solidFill>
              <a:prstDash val="solid"/>
              <a:miter lim="400000"/>
            </a:ln>
          </a:top>
          <a:bottom>
            <a:ln w="25400" cap="flat">
              <a:solidFill>
                <a:srgbClr val="B8B8B8"/>
              </a:solidFill>
              <a:prstDash val="solid"/>
              <a:miter lim="400000"/>
            </a:ln>
          </a:bottom>
          <a:insideH>
            <a:ln w="25400" cap="flat">
              <a:solidFill>
                <a:srgbClr val="B8B8B8"/>
              </a:solidFill>
              <a:prstDash val="solid"/>
              <a:miter lim="400000"/>
            </a:ln>
          </a:insideH>
          <a:insideV>
            <a:ln w="254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06060"/>
              </a:solidFill>
              <a:prstDash val="solid"/>
              <a:miter lim="400000"/>
            </a:ln>
          </a:left>
          <a:right>
            <a:ln w="254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606060"/>
              </a:solidFill>
              <a:prstDash val="solid"/>
              <a:miter lim="400000"/>
            </a:ln>
          </a:insideH>
          <a:insideV>
            <a:ln w="254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606060"/>
              </a:solidFill>
              <a:prstDash val="solid"/>
              <a:miter lim="400000"/>
            </a:ln>
          </a:left>
          <a:right>
            <a:ln w="25400" cap="flat">
              <a:solidFill>
                <a:srgbClr val="606060"/>
              </a:solidFill>
              <a:prstDash val="solid"/>
              <a:miter lim="400000"/>
            </a:ln>
          </a:right>
          <a:top>
            <a:ln w="635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606060"/>
              </a:solidFill>
              <a:prstDash val="solid"/>
              <a:miter lim="400000"/>
            </a:ln>
          </a:insideH>
          <a:insideV>
            <a:ln w="254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24473957" y="4266405"/>
            <a:ext cx="27252086" cy="859896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24473957" y="13129947"/>
            <a:ext cx="27252086" cy="294349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9600"/>
            </a:lvl1pPr>
            <a:lvl2pPr marL="0" indent="0" algn="ctr">
              <a:spcBef>
                <a:spcPts val="0"/>
              </a:spcBef>
              <a:buSzTx/>
              <a:buNone/>
              <a:defRPr sz="9600"/>
            </a:lvl2pPr>
            <a:lvl3pPr marL="0" indent="0" algn="ctr">
              <a:spcBef>
                <a:spcPts val="0"/>
              </a:spcBef>
              <a:buSzTx/>
              <a:buNone/>
              <a:defRPr sz="9600"/>
            </a:lvl3pPr>
            <a:lvl4pPr marL="0" indent="0" algn="ctr">
              <a:spcBef>
                <a:spcPts val="0"/>
              </a:spcBef>
              <a:buSzTx/>
              <a:buNone/>
              <a:defRPr sz="9600"/>
            </a:lvl4pPr>
            <a:lvl5pPr marL="0" indent="0" algn="ctr">
              <a:spcBef>
                <a:spcPts val="0"/>
              </a:spcBef>
              <a:buSzTx/>
              <a:buNone/>
              <a:defRPr sz="9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24473957" y="16569531"/>
            <a:ext cx="27252086" cy="11938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6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24473957" y="11104367"/>
            <a:ext cx="27252086" cy="160376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8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21166666" y="-1"/>
            <a:ext cx="33866668" cy="25400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sz="half" idx="13"/>
          </p:nvPr>
        </p:nvSpPr>
        <p:spPr>
          <a:xfrm>
            <a:off x="25399999" y="1752864"/>
            <a:ext cx="25400002" cy="1537890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24473957" y="17495573"/>
            <a:ext cx="27252086" cy="3704167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24473957" y="21232812"/>
            <a:ext cx="27252086" cy="294349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9600"/>
            </a:lvl1pPr>
            <a:lvl2pPr marL="0" indent="0" algn="ctr">
              <a:spcBef>
                <a:spcPts val="0"/>
              </a:spcBef>
              <a:buSzTx/>
              <a:buNone/>
              <a:defRPr sz="9600"/>
            </a:lvl2pPr>
            <a:lvl3pPr marL="0" indent="0" algn="ctr">
              <a:spcBef>
                <a:spcPts val="0"/>
              </a:spcBef>
              <a:buSzTx/>
              <a:buNone/>
              <a:defRPr sz="9600"/>
            </a:lvl3pPr>
            <a:lvl4pPr marL="0" indent="0" algn="ctr">
              <a:spcBef>
                <a:spcPts val="0"/>
              </a:spcBef>
              <a:buSzTx/>
              <a:buNone/>
              <a:defRPr sz="9600"/>
            </a:lvl4pPr>
            <a:lvl5pPr marL="0" indent="0" algn="ctr">
              <a:spcBef>
                <a:spcPts val="0"/>
              </a:spcBef>
              <a:buSzTx/>
              <a:buNone/>
              <a:defRPr sz="9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24473957" y="8400520"/>
            <a:ext cx="27252086" cy="859896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quarter" idx="13"/>
          </p:nvPr>
        </p:nvSpPr>
        <p:spPr>
          <a:xfrm>
            <a:off x="38662239" y="1653645"/>
            <a:ext cx="13890627" cy="2139817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23647134" y="1653645"/>
            <a:ext cx="13890627" cy="10384897"/>
          </a:xfrm>
          <a:prstGeom prst="rect">
            <a:avLst/>
          </a:prstGeom>
        </p:spPr>
        <p:txBody>
          <a:bodyPr anchor="b"/>
          <a:lstStyle>
            <a:lvl1pPr>
              <a:defRPr sz="156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23647134" y="12303124"/>
            <a:ext cx="13890627" cy="1071562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9600"/>
            </a:lvl1pPr>
            <a:lvl2pPr marL="0" indent="0" algn="ctr">
              <a:spcBef>
                <a:spcPts val="0"/>
              </a:spcBef>
              <a:buSzTx/>
              <a:buNone/>
              <a:defRPr sz="9600"/>
            </a:lvl2pPr>
            <a:lvl3pPr marL="0" indent="0" algn="ctr">
              <a:spcBef>
                <a:spcPts val="0"/>
              </a:spcBef>
              <a:buSzTx/>
              <a:buNone/>
              <a:defRPr sz="9600"/>
            </a:lvl3pPr>
            <a:lvl4pPr marL="0" indent="0" algn="ctr">
              <a:spcBef>
                <a:spcPts val="0"/>
              </a:spcBef>
              <a:buSzTx/>
              <a:buNone/>
              <a:defRPr sz="9600"/>
            </a:lvl4pPr>
            <a:lvl5pPr marL="0" indent="0" algn="ctr">
              <a:spcBef>
                <a:spcPts val="0"/>
              </a:spcBef>
              <a:buSzTx/>
              <a:buNone/>
              <a:defRPr sz="9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quarter" idx="13"/>
          </p:nvPr>
        </p:nvSpPr>
        <p:spPr>
          <a:xfrm>
            <a:off x="38662239" y="6746874"/>
            <a:ext cx="13890627" cy="1637109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23647134" y="6746874"/>
            <a:ext cx="13890627" cy="16371096"/>
          </a:xfrm>
          <a:prstGeom prst="rect">
            <a:avLst/>
          </a:prstGeom>
        </p:spPr>
        <p:txBody>
          <a:bodyPr/>
          <a:lstStyle>
            <a:lvl1pPr marL="881742" indent="-881742">
              <a:spcBef>
                <a:spcPts val="8300"/>
              </a:spcBef>
              <a:defRPr sz="7200"/>
            </a:lvl1pPr>
            <a:lvl2pPr marL="1224642" indent="-881742">
              <a:spcBef>
                <a:spcPts val="8300"/>
              </a:spcBef>
              <a:defRPr sz="7200"/>
            </a:lvl2pPr>
            <a:lvl3pPr marL="1567542" indent="-881742">
              <a:spcBef>
                <a:spcPts val="8300"/>
              </a:spcBef>
              <a:defRPr sz="7200"/>
            </a:lvl3pPr>
            <a:lvl4pPr marL="1910442" indent="-881742">
              <a:spcBef>
                <a:spcPts val="8300"/>
              </a:spcBef>
              <a:defRPr sz="7200"/>
            </a:lvl4pPr>
            <a:lvl5pPr marL="2253342" indent="-881742">
              <a:spcBef>
                <a:spcPts val="8300"/>
              </a:spcBef>
              <a:defRPr sz="7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37670091" y="24209375"/>
            <a:ext cx="842180" cy="874184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sz="half" idx="1"/>
          </p:nvPr>
        </p:nvSpPr>
        <p:spPr>
          <a:xfrm>
            <a:off x="23647134" y="3307291"/>
            <a:ext cx="28905732" cy="1878541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38662239" y="13262239"/>
            <a:ext cx="13890627" cy="982265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38662239" y="2315103"/>
            <a:ext cx="13890627" cy="982265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quarter" idx="15"/>
          </p:nvPr>
        </p:nvSpPr>
        <p:spPr>
          <a:xfrm>
            <a:off x="23647134" y="2315103"/>
            <a:ext cx="13890627" cy="2076979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23647134" y="661457"/>
            <a:ext cx="28905732" cy="562239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2291" tIns="132291" rIns="132291" bIns="132291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23647134" y="6746874"/>
            <a:ext cx="28905732" cy="1637109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2291" tIns="132291" rIns="132291" bIns="132291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37670091" y="24209375"/>
            <a:ext cx="842180" cy="872149"/>
          </a:xfrm>
          <a:prstGeom prst="rect">
            <a:avLst/>
          </a:prstGeom>
          <a:ln w="25400">
            <a:miter lim="400000"/>
          </a:ln>
        </p:spPr>
        <p:txBody>
          <a:bodyPr wrap="none" lIns="132291" tIns="132291" rIns="132291" bIns="132291">
            <a:spAutoFit/>
          </a:bodyPr>
          <a:lstStyle>
            <a:lvl1pPr>
              <a:defRPr b="0" sz="40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1139031" marR="0" indent="-1139031" algn="l" defTabSz="1521354" rtl="0" latinLnBrk="0">
        <a:lnSpc>
          <a:spcPct val="100000"/>
        </a:lnSpc>
        <a:spcBef>
          <a:spcPts val="10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8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583531" marR="0" indent="-1139031" algn="l" defTabSz="1521354" rtl="0" latinLnBrk="0">
        <a:lnSpc>
          <a:spcPct val="100000"/>
        </a:lnSpc>
        <a:spcBef>
          <a:spcPts val="10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8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2028031" marR="0" indent="-1139031" algn="l" defTabSz="1521354" rtl="0" latinLnBrk="0">
        <a:lnSpc>
          <a:spcPct val="100000"/>
        </a:lnSpc>
        <a:spcBef>
          <a:spcPts val="10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8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472531" marR="0" indent="-1139031" algn="l" defTabSz="1521354" rtl="0" latinLnBrk="0">
        <a:lnSpc>
          <a:spcPct val="100000"/>
        </a:lnSpc>
        <a:spcBef>
          <a:spcPts val="10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8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917031" marR="0" indent="-1139031" algn="l" defTabSz="1521354" rtl="0" latinLnBrk="0">
        <a:lnSpc>
          <a:spcPct val="100000"/>
        </a:lnSpc>
        <a:spcBef>
          <a:spcPts val="10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8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361531" marR="0" indent="-1139031" algn="l" defTabSz="1521354" rtl="0" latinLnBrk="0">
        <a:lnSpc>
          <a:spcPct val="100000"/>
        </a:lnSpc>
        <a:spcBef>
          <a:spcPts val="10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8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806031" marR="0" indent="-1139031" algn="l" defTabSz="1521354" rtl="0" latinLnBrk="0">
        <a:lnSpc>
          <a:spcPct val="100000"/>
        </a:lnSpc>
        <a:spcBef>
          <a:spcPts val="10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8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4250531" marR="0" indent="-1139031" algn="l" defTabSz="1521354" rtl="0" latinLnBrk="0">
        <a:lnSpc>
          <a:spcPct val="100000"/>
        </a:lnSpc>
        <a:spcBef>
          <a:spcPts val="10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8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695031" marR="0" indent="-1139031" algn="l" defTabSz="1521354" rtl="0" latinLnBrk="0">
        <a:lnSpc>
          <a:spcPct val="100000"/>
        </a:lnSpc>
        <a:spcBef>
          <a:spcPts val="10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8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hyperlink" Target="https://hk.e-banner.com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浩洋青年商會第32屆會慶"/>
          <p:cNvSpPr txBox="1"/>
          <p:nvPr>
            <p:ph type="ctrTitle"/>
          </p:nvPr>
        </p:nvSpPr>
        <p:spPr>
          <a:xfrm>
            <a:off x="20510544" y="9112765"/>
            <a:ext cx="35178912" cy="3575665"/>
          </a:xfrm>
          <a:prstGeom prst="rect">
            <a:avLst/>
          </a:prstGeom>
        </p:spPr>
        <p:txBody>
          <a:bodyPr/>
          <a:lstStyle>
            <a:lvl1pPr defTabSz="1354005">
              <a:defRPr sz="18512"/>
            </a:lvl1pPr>
          </a:lstStyle>
          <a:p>
            <a:pPr/>
            <a:r>
              <a:t>浩洋青年商會第32屆會慶</a:t>
            </a:r>
          </a:p>
        </p:txBody>
      </p:sp>
      <p:sp>
        <p:nvSpPr>
          <p:cNvPr id="120" name="地點 | 時間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地點 | 時間</a:t>
            </a:r>
          </a:p>
        </p:txBody>
      </p:sp>
      <p:pic>
        <p:nvPicPr>
          <p:cNvPr id="121" name="2019_JCI_Ocean_Logo-01.png" descr="2019_JCI_Ocean_Logo-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25728" y="925091"/>
            <a:ext cx="19767728" cy="3956223"/>
          </a:xfrm>
          <a:prstGeom prst="rect">
            <a:avLst/>
          </a:prstGeom>
          <a:ln w="25400">
            <a:miter lim="400000"/>
          </a:ln>
        </p:spPr>
      </p:pic>
      <p:pic>
        <p:nvPicPr>
          <p:cNvPr id="122" name="2019Logo-01.png" descr="2019Logo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9631770" y="20600764"/>
            <a:ext cx="15181082" cy="5935369"/>
          </a:xfrm>
          <a:prstGeom prst="rect">
            <a:avLst/>
          </a:prstGeom>
          <a:ln w="25400">
            <a:miter lim="400000"/>
          </a:ln>
        </p:spPr>
      </p:pic>
      <p:sp>
        <p:nvSpPr>
          <p:cNvPr id="123" name="合辦機構Logo |  協辦機構Logo"/>
          <p:cNvSpPr txBox="1"/>
          <p:nvPr/>
        </p:nvSpPr>
        <p:spPr>
          <a:xfrm>
            <a:off x="61607696" y="2218460"/>
            <a:ext cx="11229231" cy="136948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32291" tIns="132291" rIns="132291" bIns="132291" anchor="ctr">
            <a:spAutoFit/>
          </a:bodyPr>
          <a:lstStyle/>
          <a:p>
            <a:pPr/>
            <a:r>
              <a:t>合辦機構Logo |  協辦機構Logo</a:t>
            </a:r>
          </a:p>
        </p:txBody>
      </p:sp>
      <p:sp>
        <p:nvSpPr>
          <p:cNvPr id="124" name="當年主題Logo"/>
          <p:cNvSpPr txBox="1"/>
          <p:nvPr/>
        </p:nvSpPr>
        <p:spPr>
          <a:xfrm>
            <a:off x="64553753" y="20038959"/>
            <a:ext cx="5337117" cy="136948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32291" tIns="132291" rIns="132291" bIns="132291" anchor="ctr">
            <a:spAutoFit/>
          </a:bodyPr>
          <a:lstStyle/>
          <a:p>
            <a:pPr/>
            <a:r>
              <a:t>當年主題Logo</a:t>
            </a:r>
          </a:p>
        </p:txBody>
      </p:sp>
      <p:sp>
        <p:nvSpPr>
          <p:cNvPr id="125" name="活動主題"/>
          <p:cNvSpPr txBox="1"/>
          <p:nvPr/>
        </p:nvSpPr>
        <p:spPr>
          <a:xfrm>
            <a:off x="36386558" y="8134380"/>
            <a:ext cx="3426884" cy="136948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32291" tIns="132291" rIns="132291" bIns="132291" anchor="ctr">
            <a:spAutoFit/>
          </a:bodyPr>
          <a:lstStyle/>
          <a:p>
            <a:pPr/>
            <a:r>
              <a:t>活動主題</a:t>
            </a:r>
          </a:p>
        </p:txBody>
      </p:sp>
      <p:sp>
        <p:nvSpPr>
          <p:cNvPr id="126" name="浩洋Logo (必須淺色及淨色底)"/>
          <p:cNvSpPr txBox="1"/>
          <p:nvPr/>
        </p:nvSpPr>
        <p:spPr>
          <a:xfrm>
            <a:off x="6636315" y="4604724"/>
            <a:ext cx="10746555" cy="136948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32291" tIns="132291" rIns="132291" bIns="132291" anchor="ctr">
            <a:spAutoFit/>
          </a:bodyPr>
          <a:lstStyle/>
          <a:p>
            <a:pPr/>
            <a:r>
              <a:t>浩洋Logo (必須淺色及淨色底)</a:t>
            </a:r>
          </a:p>
        </p:txBody>
      </p:sp>
      <p:sp>
        <p:nvSpPr>
          <p:cNvPr id="127" name="地點、時間、講者或嘉賓"/>
          <p:cNvSpPr txBox="1"/>
          <p:nvPr/>
        </p:nvSpPr>
        <p:spPr>
          <a:xfrm>
            <a:off x="33630658" y="15583736"/>
            <a:ext cx="8938684" cy="136948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32291" tIns="132291" rIns="132291" bIns="132291" anchor="ctr">
            <a:spAutoFit/>
          </a:bodyPr>
          <a:lstStyle/>
          <a:p>
            <a:pPr/>
            <a:r>
              <a:t>地點、時間、講者或嘉賓</a:t>
            </a:r>
          </a:p>
        </p:txBody>
      </p:sp>
      <p:sp>
        <p:nvSpPr>
          <p:cNvPr id="128" name="一般橫額為 9呎X3呎 | 10 呎X3 呎…"/>
          <p:cNvSpPr txBox="1"/>
          <p:nvPr/>
        </p:nvSpPr>
        <p:spPr>
          <a:xfrm>
            <a:off x="32820608" y="1404916"/>
            <a:ext cx="12092221" cy="249722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32291" tIns="132291" rIns="132291" bIns="132291" anchor="ctr">
            <a:spAutoFit/>
          </a:bodyPr>
          <a:lstStyle/>
          <a:p>
            <a:pPr/>
            <a:r>
              <a:t>一般橫額為 9呎X3呎 | 10 呎X3 呎</a:t>
            </a:r>
          </a:p>
          <a:p>
            <a:pPr/>
            <a:r>
              <a:t>以範例為9呎X3呎</a:t>
            </a:r>
          </a:p>
        </p:txBody>
      </p:sp>
      <p:sp>
        <p:nvSpPr>
          <p:cNvPr id="129" name="完成後，匯出至高像素JPG，…"/>
          <p:cNvSpPr txBox="1"/>
          <p:nvPr/>
        </p:nvSpPr>
        <p:spPr>
          <a:xfrm>
            <a:off x="31188327" y="21820460"/>
            <a:ext cx="15356782" cy="249722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32291" tIns="132291" rIns="132291" bIns="132291" anchor="ctr">
            <a:spAutoFit/>
          </a:bodyPr>
          <a:lstStyle/>
          <a:p>
            <a:pPr/>
            <a:r>
              <a:t>完成後，匯出至高像素JPG，</a:t>
            </a:r>
          </a:p>
          <a:p>
            <a:pPr/>
            <a:r>
              <a:t>然後到</a:t>
            </a:r>
            <a:r>
              <a:rPr u="sng">
                <a:hlinkClick r:id="rId4" invalidUrl="" action="" tgtFrame="" tooltip="" history="1" highlightClick="0" endSnd="0"/>
              </a:rPr>
              <a:t>https://hk.e-banner.com/</a:t>
            </a:r>
            <a:r>
              <a:t> 進行印刷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32291" tIns="132291" rIns="132291" bIns="132291" numCol="1" spcCol="38100" rtlCol="0" anchor="ctr" upright="0">
        <a:spAutoFit/>
      </a:bodyPr>
      <a:lstStyle>
        <a:defPPr marL="0" marR="0" indent="0" algn="ctr" defTabSz="152135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635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32291" tIns="132291" rIns="132291" bIns="132291" numCol="1" spcCol="38100" rtlCol="0" anchor="ctr" upright="0">
        <a:spAutoFit/>
      </a:bodyPr>
      <a:lstStyle>
        <a:defPPr marL="0" marR="0" indent="0" algn="ctr" defTabSz="152135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6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32291" tIns="132291" rIns="132291" bIns="132291" numCol="1" spcCol="38100" rtlCol="0" anchor="ctr" upright="0">
        <a:spAutoFit/>
      </a:bodyPr>
      <a:lstStyle>
        <a:defPPr marL="0" marR="0" indent="0" algn="ctr" defTabSz="152135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635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32291" tIns="132291" rIns="132291" bIns="132291" numCol="1" spcCol="38100" rtlCol="0" anchor="ctr" upright="0">
        <a:spAutoFit/>
      </a:bodyPr>
      <a:lstStyle>
        <a:defPPr marL="0" marR="0" indent="0" algn="ctr" defTabSz="152135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6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